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EC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-1334" y="-82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7560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88265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9127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23950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87613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74464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0287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853408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627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2659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0274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25469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/>
          <p:cNvSpPr/>
          <p:nvPr/>
        </p:nvSpPr>
        <p:spPr>
          <a:xfrm>
            <a:off x="400049" y="257175"/>
            <a:ext cx="5328000" cy="136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11244263" y="1671638"/>
            <a:ext cx="3343275" cy="3057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6958013" y="285750"/>
            <a:ext cx="7632000" cy="136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6457950" y="3614737"/>
            <a:ext cx="3271838" cy="242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 rot="5400000">
            <a:off x="7658100" y="1857375"/>
            <a:ext cx="142875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Station 3</a:t>
            </a:r>
            <a:endParaRPr lang="de-DE" dirty="0"/>
          </a:p>
        </p:txBody>
      </p:sp>
      <p:sp>
        <p:nvSpPr>
          <p:cNvPr id="30" name="Rechteck 29"/>
          <p:cNvSpPr/>
          <p:nvPr/>
        </p:nvSpPr>
        <p:spPr>
          <a:xfrm rot="5400000">
            <a:off x="13139737" y="9282113"/>
            <a:ext cx="142875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Ziel</a:t>
            </a:r>
            <a:endParaRPr lang="de-DE" dirty="0"/>
          </a:p>
        </p:txBody>
      </p:sp>
      <p:sp>
        <p:nvSpPr>
          <p:cNvPr id="31" name="Rechteck 30"/>
          <p:cNvSpPr/>
          <p:nvPr/>
        </p:nvSpPr>
        <p:spPr>
          <a:xfrm rot="5400000">
            <a:off x="1366837" y="8039100"/>
            <a:ext cx="142875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Station 4</a:t>
            </a:r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1157288" y="5414963"/>
            <a:ext cx="2614612" cy="197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3128963" y="7386638"/>
            <a:ext cx="628650" cy="197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r Verbinder 16">
            <a:extLst>
              <a:ext uri="{FF2B5EF4-FFF2-40B4-BE49-F238E27FC236}">
                <a16:creationId xmlns="" xmlns:a16="http://schemas.microsoft.com/office/drawing/2014/main" id="{8774499A-A50F-4B19-A5A2-47F2D04A907E}"/>
              </a:ext>
            </a:extLst>
          </p:cNvPr>
          <p:cNvCxnSpPr>
            <a:cxnSpLocks/>
          </p:cNvCxnSpPr>
          <p:nvPr/>
        </p:nvCxnSpPr>
        <p:spPr>
          <a:xfrm>
            <a:off x="5800725" y="2257425"/>
            <a:ext cx="42863" cy="557212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" name="Gerader Verbinder 16">
            <a:extLst>
              <a:ext uri="{FF2B5EF4-FFF2-40B4-BE49-F238E27FC236}">
                <a16:creationId xmlns="" xmlns:a16="http://schemas.microsoft.com/office/drawing/2014/main" id="{8774499A-A50F-4B19-A5A2-47F2D04A907E}"/>
              </a:ext>
            </a:extLst>
          </p:cNvPr>
          <p:cNvCxnSpPr>
            <a:cxnSpLocks/>
          </p:cNvCxnSpPr>
          <p:nvPr/>
        </p:nvCxnSpPr>
        <p:spPr>
          <a:xfrm flipV="1">
            <a:off x="5943600" y="6990818"/>
            <a:ext cx="6585281" cy="10057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5" name="Gerader Verbinder 11">
            <a:extLst>
              <a:ext uri="{FF2B5EF4-FFF2-40B4-BE49-F238E27FC236}">
                <a16:creationId xmlns="" xmlns:a16="http://schemas.microsoft.com/office/drawing/2014/main" id="{5D948E00-F108-482E-B0C7-92B6E57C9308}"/>
              </a:ext>
            </a:extLst>
          </p:cNvPr>
          <p:cNvCxnSpPr/>
          <p:nvPr/>
        </p:nvCxnSpPr>
        <p:spPr>
          <a:xfrm flipV="1">
            <a:off x="2986088" y="10158413"/>
            <a:ext cx="10258425" cy="11430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6" name="Gruppieren 15">
            <a:extLst>
              <a:ext uri="{FF2B5EF4-FFF2-40B4-BE49-F238E27FC236}">
                <a16:creationId xmlns="" xmlns:a16="http://schemas.microsoft.com/office/drawing/2014/main" id="{BE88869B-C0BE-4A41-B257-C71597887ED8}"/>
              </a:ext>
            </a:extLst>
          </p:cNvPr>
          <p:cNvGrpSpPr/>
          <p:nvPr/>
        </p:nvGrpSpPr>
        <p:grpSpPr>
          <a:xfrm>
            <a:off x="257175" y="2495969"/>
            <a:ext cx="2684794" cy="360045"/>
            <a:chOff x="1575132" y="757657"/>
            <a:chExt cx="914400" cy="360045"/>
          </a:xfrm>
        </p:grpSpPr>
        <p:sp>
          <p:nvSpPr>
            <p:cNvPr id="17" name="AutoShape 3">
              <a:extLst>
                <a:ext uri="{FF2B5EF4-FFF2-40B4-BE49-F238E27FC236}">
                  <a16:creationId xmlns="" xmlns:a16="http://schemas.microsoft.com/office/drawing/2014/main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8" name="Line 190">
              <a:extLst>
                <a:ext uri="{FF2B5EF4-FFF2-40B4-BE49-F238E27FC236}">
                  <a16:creationId xmlns="" xmlns:a16="http://schemas.microsoft.com/office/drawing/2014/main" id="{92F052DC-83AA-46E7-84BC-22AA9F8E25D8}"/>
                </a:ext>
              </a:extLst>
            </p:cNvPr>
            <p:cNvCxnSpPr>
              <a:cxnSpLocks noChangeShapeType="1"/>
              <a:endCxn id="17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="" xmlns:p14="http://schemas.microsoft.com/office/powerpoint/2010/main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selinaheilmann@gmx.net</cp:lastModifiedBy>
  <cp:revision>8</cp:revision>
  <dcterms:created xsi:type="dcterms:W3CDTF">2020-12-10T10:49:50Z</dcterms:created>
  <dcterms:modified xsi:type="dcterms:W3CDTF">2021-01-04T15:52:20Z</dcterms:modified>
</cp:coreProperties>
</file>